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283" r:id="rId31"/>
    <p:sldId id="298" r:id="rId32"/>
    <p:sldId id="294" r:id="rId33"/>
    <p:sldId id="295" r:id="rId34"/>
    <p:sldId id="29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IOHub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</a:t>
            </a:r>
            <a:r>
              <a:rPr lang="en-US" dirty="0" smtClean="0"/>
              <a:t>IOHub </a:t>
            </a:r>
            <a:r>
              <a:rPr lang="en-US" dirty="0" smtClean="0"/>
              <a:t>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</a:t>
            </a:r>
            <a:r>
              <a:rPr lang="en-US" dirty="0" smtClean="0"/>
              <a:t>IOHub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</a:t>
              </a:r>
              <a:r>
                <a:rPr lang="en-US" b="1" dirty="0" smtClean="0">
                  <a:solidFill>
                    <a:srgbClr val="FF0000"/>
                  </a:solidFill>
                </a:rPr>
                <a:t>IOHub</a:t>
              </a:r>
              <a:endParaRPr lang="en-US" b="1" dirty="0" smtClean="0">
                <a:solidFill>
                  <a:srgbClr val="FF0000"/>
                </a:solidFill>
              </a:endParaRP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mtClean="0"/>
                <a:t>IOHub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IOHub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IOHub </a:t>
            </a:r>
            <a:r>
              <a:rPr lang="en-US" sz="2400" dirty="0" smtClean="0"/>
              <a:t>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24187</TotalTime>
  <Words>793</Words>
  <Application>Microsoft Office PowerPoint</Application>
  <PresentationFormat>Widescreen</PresentationFormat>
  <Paragraphs>405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283</cp:revision>
  <dcterms:created xsi:type="dcterms:W3CDTF">2018-09-21T13:29:07Z</dcterms:created>
  <dcterms:modified xsi:type="dcterms:W3CDTF">2019-07-01T22:03:02Z</dcterms:modified>
</cp:coreProperties>
</file>